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5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51" d="100"/>
          <a:sy n="51" d="100"/>
        </p:scale>
        <p:origin x="36" y="93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16 Principles – Example – system Thinking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6368</TotalTime>
  <Words>211</Words>
  <Application>Microsoft Office PowerPoint</Application>
  <PresentationFormat>Widescreen</PresentationFormat>
  <Paragraphs>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– Example – system Thinking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56</cp:revision>
  <dcterms:created xsi:type="dcterms:W3CDTF">2024-09-11T03:26:27Z</dcterms:created>
  <dcterms:modified xsi:type="dcterms:W3CDTF">2024-09-16T08:39:15Z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